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82" autoAdjust="0"/>
  </p:normalViewPr>
  <p:slideViewPr>
    <p:cSldViewPr>
      <p:cViewPr varScale="1">
        <p:scale>
          <a:sx n="65" d="100"/>
          <a:sy n="65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0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8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9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6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20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16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84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87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24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59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51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6BA75-6DDF-4002-A6C4-66BC70B1B7A4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727C6-3BB4-437B-9139-CD0B39E0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15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7" name="Группа 1046"/>
          <p:cNvGrpSpPr/>
          <p:nvPr/>
        </p:nvGrpSpPr>
        <p:grpSpPr>
          <a:xfrm>
            <a:off x="-1641605" y="278720"/>
            <a:ext cx="1626010" cy="694600"/>
            <a:chOff x="4029025" y="433870"/>
            <a:chExt cx="1626010" cy="694600"/>
          </a:xfrm>
        </p:grpSpPr>
        <p:sp>
          <p:nvSpPr>
            <p:cNvPr id="1046" name="Овал 1045"/>
            <p:cNvSpPr/>
            <p:nvPr/>
          </p:nvSpPr>
          <p:spPr>
            <a:xfrm>
              <a:off x="4134122" y="467406"/>
              <a:ext cx="1013942" cy="4320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535996" y="696422"/>
              <a:ext cx="1013942" cy="4320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4641093" y="619806"/>
              <a:ext cx="1013942" cy="4320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4029025" y="619806"/>
              <a:ext cx="1013942" cy="4320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4569135" y="433870"/>
              <a:ext cx="1013942" cy="4320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48" name="Picture 3" descr="P:\! Олімпіади\2016-2017\Олімпіада ІТ\Завдання 3\misho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450" y="1873301"/>
            <a:ext cx="1085364" cy="146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4" name="Группа 1033"/>
          <p:cNvGrpSpPr/>
          <p:nvPr/>
        </p:nvGrpSpPr>
        <p:grpSpPr>
          <a:xfrm>
            <a:off x="2987824" y="3306338"/>
            <a:ext cx="6156176" cy="1434458"/>
            <a:chOff x="2987825" y="3544696"/>
            <a:chExt cx="6156176" cy="1434458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5707418" y="3684733"/>
              <a:ext cx="144015" cy="1266925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439715" y="3712229"/>
              <a:ext cx="144015" cy="1266925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2" name="Прямоугольник 1031"/>
            <p:cNvSpPr/>
            <p:nvPr/>
          </p:nvSpPr>
          <p:spPr>
            <a:xfrm>
              <a:off x="3860504" y="3698083"/>
              <a:ext cx="144015" cy="1266925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0" name="Прямоугольник 1029"/>
            <p:cNvSpPr/>
            <p:nvPr/>
          </p:nvSpPr>
          <p:spPr>
            <a:xfrm>
              <a:off x="2987825" y="3544696"/>
              <a:ext cx="6156176" cy="216024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45" name="Полилиния 1044"/>
          <p:cNvSpPr/>
          <p:nvPr/>
        </p:nvSpPr>
        <p:spPr>
          <a:xfrm>
            <a:off x="-828600" y="4023566"/>
            <a:ext cx="10729192" cy="3365873"/>
          </a:xfrm>
          <a:custGeom>
            <a:avLst/>
            <a:gdLst>
              <a:gd name="connsiteX0" fmla="*/ 729759 w 10554797"/>
              <a:gd name="connsiteY0" fmla="*/ 205533 h 3135880"/>
              <a:gd name="connsiteX1" fmla="*/ 1272684 w 10554797"/>
              <a:gd name="connsiteY1" fmla="*/ 448421 h 3135880"/>
              <a:gd name="connsiteX2" fmla="*/ 2072784 w 10554797"/>
              <a:gd name="connsiteY2" fmla="*/ 5508 h 3135880"/>
              <a:gd name="connsiteX3" fmla="*/ 3515821 w 10554797"/>
              <a:gd name="connsiteY3" fmla="*/ 219821 h 3135880"/>
              <a:gd name="connsiteX4" fmla="*/ 3987309 w 10554797"/>
              <a:gd name="connsiteY4" fmla="*/ 505571 h 3135880"/>
              <a:gd name="connsiteX5" fmla="*/ 4701684 w 10554797"/>
              <a:gd name="connsiteY5" fmla="*/ 448421 h 3135880"/>
              <a:gd name="connsiteX6" fmla="*/ 5230321 w 10554797"/>
              <a:gd name="connsiteY6" fmla="*/ 577008 h 3135880"/>
              <a:gd name="connsiteX7" fmla="*/ 5887546 w 10554797"/>
              <a:gd name="connsiteY7" fmla="*/ 234108 h 3135880"/>
              <a:gd name="connsiteX8" fmla="*/ 6844809 w 10554797"/>
              <a:gd name="connsiteY8" fmla="*/ 176958 h 3135880"/>
              <a:gd name="connsiteX9" fmla="*/ 7487746 w 10554797"/>
              <a:gd name="connsiteY9" fmla="*/ 476996 h 3135880"/>
              <a:gd name="connsiteX10" fmla="*/ 8044959 w 10554797"/>
              <a:gd name="connsiteY10" fmla="*/ 662733 h 3135880"/>
              <a:gd name="connsiteX11" fmla="*/ 8287846 w 10554797"/>
              <a:gd name="connsiteY11" fmla="*/ 434133 h 3135880"/>
              <a:gd name="connsiteX12" fmla="*/ 9045084 w 10554797"/>
              <a:gd name="connsiteY12" fmla="*/ 62658 h 3135880"/>
              <a:gd name="connsiteX13" fmla="*/ 9573721 w 10554797"/>
              <a:gd name="connsiteY13" fmla="*/ 105521 h 3135880"/>
              <a:gd name="connsiteX14" fmla="*/ 9730884 w 10554797"/>
              <a:gd name="connsiteY14" fmla="*/ 276971 h 3135880"/>
              <a:gd name="connsiteX15" fmla="*/ 9859471 w 10554797"/>
              <a:gd name="connsiteY15" fmla="*/ 291258 h 3135880"/>
              <a:gd name="connsiteX16" fmla="*/ 9873759 w 10554797"/>
              <a:gd name="connsiteY16" fmla="*/ 2777283 h 3135880"/>
              <a:gd name="connsiteX17" fmla="*/ 686896 w 10554797"/>
              <a:gd name="connsiteY17" fmla="*/ 2848721 h 3135880"/>
              <a:gd name="connsiteX18" fmla="*/ 672608 w 10554797"/>
              <a:gd name="connsiteY18" fmla="*/ 205533 h 3135880"/>
              <a:gd name="connsiteX19" fmla="*/ 729759 w 10554797"/>
              <a:gd name="connsiteY19" fmla="*/ 205533 h 3135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554797" h="3135880">
                <a:moveTo>
                  <a:pt x="729759" y="205533"/>
                </a:moveTo>
                <a:cubicBezTo>
                  <a:pt x="829772" y="246014"/>
                  <a:pt x="1048847" y="481758"/>
                  <a:pt x="1272684" y="448421"/>
                </a:cubicBezTo>
                <a:cubicBezTo>
                  <a:pt x="1496521" y="415084"/>
                  <a:pt x="1698928" y="43608"/>
                  <a:pt x="2072784" y="5508"/>
                </a:cubicBezTo>
                <a:cubicBezTo>
                  <a:pt x="2446640" y="-32592"/>
                  <a:pt x="3196734" y="136477"/>
                  <a:pt x="3515821" y="219821"/>
                </a:cubicBezTo>
                <a:cubicBezTo>
                  <a:pt x="3834908" y="303165"/>
                  <a:pt x="3789665" y="467471"/>
                  <a:pt x="3987309" y="505571"/>
                </a:cubicBezTo>
                <a:cubicBezTo>
                  <a:pt x="4184953" y="543671"/>
                  <a:pt x="4494515" y="436515"/>
                  <a:pt x="4701684" y="448421"/>
                </a:cubicBezTo>
                <a:cubicBezTo>
                  <a:pt x="4908853" y="460327"/>
                  <a:pt x="5032677" y="612727"/>
                  <a:pt x="5230321" y="577008"/>
                </a:cubicBezTo>
                <a:cubicBezTo>
                  <a:pt x="5427965" y="541289"/>
                  <a:pt x="5618465" y="300783"/>
                  <a:pt x="5887546" y="234108"/>
                </a:cubicBezTo>
                <a:cubicBezTo>
                  <a:pt x="6156627" y="167433"/>
                  <a:pt x="6578109" y="136477"/>
                  <a:pt x="6844809" y="176958"/>
                </a:cubicBezTo>
                <a:cubicBezTo>
                  <a:pt x="7111509" y="217439"/>
                  <a:pt x="7287721" y="396034"/>
                  <a:pt x="7487746" y="476996"/>
                </a:cubicBezTo>
                <a:cubicBezTo>
                  <a:pt x="7687771" y="557958"/>
                  <a:pt x="7911609" y="669877"/>
                  <a:pt x="8044959" y="662733"/>
                </a:cubicBezTo>
                <a:cubicBezTo>
                  <a:pt x="8178309" y="655589"/>
                  <a:pt x="8121159" y="534145"/>
                  <a:pt x="8287846" y="434133"/>
                </a:cubicBezTo>
                <a:cubicBezTo>
                  <a:pt x="8454533" y="334121"/>
                  <a:pt x="8830772" y="117427"/>
                  <a:pt x="9045084" y="62658"/>
                </a:cubicBezTo>
                <a:cubicBezTo>
                  <a:pt x="9259396" y="7889"/>
                  <a:pt x="9459421" y="69802"/>
                  <a:pt x="9573721" y="105521"/>
                </a:cubicBezTo>
                <a:cubicBezTo>
                  <a:pt x="9688021" y="141240"/>
                  <a:pt x="9683259" y="246015"/>
                  <a:pt x="9730884" y="276971"/>
                </a:cubicBezTo>
                <a:cubicBezTo>
                  <a:pt x="9778509" y="307927"/>
                  <a:pt x="9835659" y="-125461"/>
                  <a:pt x="9859471" y="291258"/>
                </a:cubicBezTo>
                <a:cubicBezTo>
                  <a:pt x="9883283" y="707977"/>
                  <a:pt x="11402521" y="2351039"/>
                  <a:pt x="9873759" y="2777283"/>
                </a:cubicBezTo>
                <a:cubicBezTo>
                  <a:pt x="8344997" y="3203527"/>
                  <a:pt x="2220421" y="3277346"/>
                  <a:pt x="686896" y="2848721"/>
                </a:cubicBezTo>
                <a:cubicBezTo>
                  <a:pt x="-846629" y="2420096"/>
                  <a:pt x="665464" y="638920"/>
                  <a:pt x="672608" y="205533"/>
                </a:cubicBezTo>
                <a:cubicBezTo>
                  <a:pt x="679752" y="-227854"/>
                  <a:pt x="629746" y="165052"/>
                  <a:pt x="729759" y="205533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1041212" y="312256"/>
            <a:ext cx="2169871" cy="4259244"/>
            <a:chOff x="667450" y="1383067"/>
            <a:chExt cx="2169871" cy="4259244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677081" y="2661289"/>
              <a:ext cx="2160240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77081" y="3079692"/>
              <a:ext cx="2160240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677081" y="3506657"/>
              <a:ext cx="2160240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77081" y="3924851"/>
              <a:ext cx="2160240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67450" y="4356899"/>
              <a:ext cx="2160240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67450" y="4788947"/>
              <a:ext cx="2160240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67450" y="5210263"/>
              <a:ext cx="2160240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843603" y="2244815"/>
              <a:ext cx="1807934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1021228" y="1812767"/>
              <a:ext cx="1452684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345489" y="1383067"/>
              <a:ext cx="804161" cy="432048"/>
            </a:xfrm>
            <a:prstGeom prst="roundRect">
              <a:avLst>
                <a:gd name="adj" fmla="val 48734"/>
              </a:avLst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38" name="TextBox 1037"/>
          <p:cNvSpPr txBox="1"/>
          <p:nvPr/>
        </p:nvSpPr>
        <p:spPr>
          <a:xfrm>
            <a:off x="2791169" y="5661248"/>
            <a:ext cx="2685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n w="10160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Швидкість вітру</a:t>
            </a:r>
            <a:r>
              <a:rPr lang="uk-UA" sz="2000" b="1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41" name="Группа 1040"/>
          <p:cNvGrpSpPr/>
          <p:nvPr/>
        </p:nvGrpSpPr>
        <p:grpSpPr>
          <a:xfrm>
            <a:off x="5439874" y="5506500"/>
            <a:ext cx="2787824" cy="658804"/>
            <a:chOff x="5439874" y="5506500"/>
            <a:chExt cx="2787824" cy="658804"/>
          </a:xfrm>
        </p:grpSpPr>
        <p:sp>
          <p:nvSpPr>
            <p:cNvPr id="1037" name="Стрелка вправо 1036"/>
            <p:cNvSpPr/>
            <p:nvPr/>
          </p:nvSpPr>
          <p:spPr>
            <a:xfrm>
              <a:off x="5477075" y="5661248"/>
              <a:ext cx="2750623" cy="504056"/>
            </a:xfrm>
            <a:prstGeom prst="rightArrow">
              <a:avLst/>
            </a:prstGeom>
            <a:gradFill flip="none" rotWithShape="1">
              <a:gsLst>
                <a:gs pos="0">
                  <a:srgbClr val="FF3399"/>
                </a:gs>
                <a:gs pos="12000">
                  <a:srgbClr val="FF6633"/>
                </a:gs>
                <a:gs pos="37000">
                  <a:srgbClr val="FFFF00"/>
                </a:gs>
                <a:gs pos="67000">
                  <a:srgbClr val="01A78F">
                    <a:alpha val="53000"/>
                  </a:srgbClr>
                </a:gs>
                <a:gs pos="100000">
                  <a:srgbClr val="3366FF"/>
                </a:gs>
              </a:gsLst>
              <a:lin ang="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0" name="TextBox 1039"/>
            <p:cNvSpPr txBox="1"/>
            <p:nvPr/>
          </p:nvSpPr>
          <p:spPr>
            <a:xfrm>
              <a:off x="5439874" y="5517232"/>
              <a:ext cx="8231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b="1" dirty="0" smtClean="0"/>
                <a:t>повільно</a:t>
              </a:r>
              <a:endParaRPr lang="ru-RU" sz="11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349054" y="5517232"/>
              <a:ext cx="8231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b="1" dirty="0" smtClean="0"/>
                <a:t>помірно</a:t>
              </a:r>
              <a:endParaRPr lang="ru-RU" sz="11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172171" y="5506500"/>
              <a:ext cx="8231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b="1" dirty="0" smtClean="0"/>
                <a:t>швидко</a:t>
              </a:r>
              <a:endParaRPr lang="ru-RU" sz="1100" b="1" dirty="0"/>
            </a:p>
          </p:txBody>
        </p:sp>
      </p:grpSp>
      <p:sp>
        <p:nvSpPr>
          <p:cNvPr id="1039" name="Пятиугольник 1038"/>
          <p:cNvSpPr/>
          <p:nvPr/>
        </p:nvSpPr>
        <p:spPr>
          <a:xfrm rot="16200000" flipV="1">
            <a:off x="5323449" y="5290047"/>
            <a:ext cx="332878" cy="10002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Равнобедренный треугольник 66"/>
          <p:cNvSpPr/>
          <p:nvPr/>
        </p:nvSpPr>
        <p:spPr>
          <a:xfrm rot="3241630">
            <a:off x="2699073" y="2898769"/>
            <a:ext cx="1004758" cy="1821135"/>
          </a:xfrm>
          <a:prstGeom prst="triangle">
            <a:avLst>
              <a:gd name="adj" fmla="val 50329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Равнобедренный треугольник 67"/>
          <p:cNvSpPr/>
          <p:nvPr/>
        </p:nvSpPr>
        <p:spPr>
          <a:xfrm rot="18878151">
            <a:off x="5838708" y="1720576"/>
            <a:ext cx="1020690" cy="1876373"/>
          </a:xfrm>
          <a:prstGeom prst="triangl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Равнобедренный треугольник 68"/>
          <p:cNvSpPr/>
          <p:nvPr/>
        </p:nvSpPr>
        <p:spPr>
          <a:xfrm rot="11183064">
            <a:off x="3330704" y="500639"/>
            <a:ext cx="974441" cy="1946278"/>
          </a:xfrm>
          <a:prstGeom prst="triangle">
            <a:avLst>
              <a:gd name="adj" fmla="val 49195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4242019" y="2300119"/>
            <a:ext cx="587954" cy="608749"/>
          </a:xfrm>
          <a:prstGeom prst="ellipse">
            <a:avLst/>
          </a:prstGeom>
          <a:gradFill flip="none" rotWithShape="1">
            <a:gsLst>
              <a:gs pos="10000">
                <a:srgbClr val="FBE4AE"/>
              </a:gs>
              <a:gs pos="17000">
                <a:srgbClr val="BD922A"/>
              </a:gs>
              <a:gs pos="26000">
                <a:srgbClr val="BD922A"/>
              </a:gs>
              <a:gs pos="63000">
                <a:srgbClr val="FBE4AE"/>
              </a:gs>
              <a:gs pos="70000">
                <a:srgbClr val="BD922A"/>
              </a:gs>
              <a:gs pos="76000">
                <a:srgbClr val="835E17"/>
              </a:gs>
              <a:gs pos="83000">
                <a:srgbClr val="A28949"/>
              </a:gs>
              <a:gs pos="91000">
                <a:srgbClr val="FAE3B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37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6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School 55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38p7</dc:creator>
  <cp:lastModifiedBy>38P0</cp:lastModifiedBy>
  <cp:revision>26</cp:revision>
  <dcterms:created xsi:type="dcterms:W3CDTF">2016-10-24T09:32:06Z</dcterms:created>
  <dcterms:modified xsi:type="dcterms:W3CDTF">2016-11-03T06:52:51Z</dcterms:modified>
</cp:coreProperties>
</file>